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9CF5B80-B5D0-474E-95BC-1281FBDF5D7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C2AB1A0-337D-4B40-B045-2ED6C407C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92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F272-5DDB-4BC2-88D8-AA1F9DBEC31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535A-7A98-4CF6-8D65-908CF8A76213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2813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F272-5DDB-4BC2-88D8-AA1F9DBEC31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535A-7A98-4CF6-8D65-908CF8A7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74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F272-5DDB-4BC2-88D8-AA1F9DBEC31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535A-7A98-4CF6-8D65-908CF8A7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38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F272-5DDB-4BC2-88D8-AA1F9DBEC31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535A-7A98-4CF6-8D65-908CF8A7621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6180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F272-5DDB-4BC2-88D8-AA1F9DBEC31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535A-7A98-4CF6-8D65-908CF8A7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60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F272-5DDB-4BC2-88D8-AA1F9DBEC31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535A-7A98-4CF6-8D65-908CF8A7621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68766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F272-5DDB-4BC2-88D8-AA1F9DBEC31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535A-7A98-4CF6-8D65-908CF8A7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78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F272-5DDB-4BC2-88D8-AA1F9DBEC31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535A-7A98-4CF6-8D65-908CF8A7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970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F272-5DDB-4BC2-88D8-AA1F9DBEC31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535A-7A98-4CF6-8D65-908CF8A7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17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F272-5DDB-4BC2-88D8-AA1F9DBEC31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535A-7A98-4CF6-8D65-908CF8A7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172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F272-5DDB-4BC2-88D8-AA1F9DBEC31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535A-7A98-4CF6-8D65-908CF8A7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75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F272-5DDB-4BC2-88D8-AA1F9DBEC31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535A-7A98-4CF6-8D65-908CF8A7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28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F272-5DDB-4BC2-88D8-AA1F9DBEC31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535A-7A98-4CF6-8D65-908CF8A7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53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F272-5DDB-4BC2-88D8-AA1F9DBEC31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535A-7A98-4CF6-8D65-908CF8A7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45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F272-5DDB-4BC2-88D8-AA1F9DBEC31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535A-7A98-4CF6-8D65-908CF8A7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83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F272-5DDB-4BC2-88D8-AA1F9DBEC31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535A-7A98-4CF6-8D65-908CF8A7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10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F272-5DDB-4BC2-88D8-AA1F9DBEC31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535A-7A98-4CF6-8D65-908CF8A7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4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74AF272-5DDB-4BC2-88D8-AA1F9DBEC31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114535A-7A98-4CF6-8D65-908CF8A7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5408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Presidential Transitions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PIN Conference</a:t>
            </a:r>
          </a:p>
          <a:p>
            <a:r>
              <a:rPr lang="en-US" dirty="0" smtClean="0"/>
              <a:t>September 23-28, 2018</a:t>
            </a:r>
          </a:p>
          <a:p>
            <a:r>
              <a:rPr lang="en-US" dirty="0" err="1" smtClean="0"/>
              <a:t>Presentors</a:t>
            </a:r>
            <a:endParaRPr lang="en-US" dirty="0" smtClean="0"/>
          </a:p>
          <a:p>
            <a:r>
              <a:rPr lang="en-US" dirty="0" smtClean="0"/>
              <a:t>Dr. Penelope (Penny) Wills &amp; Dr. Matt Gotschall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44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CEO / Board Relations</a:t>
            </a:r>
          </a:p>
          <a:p>
            <a:r>
              <a:rPr lang="en-US" dirty="0" smtClean="0"/>
              <a:t>Timing of Decisions – Departure Announcement/Search/Selection</a:t>
            </a:r>
          </a:p>
          <a:p>
            <a:r>
              <a:rPr lang="en-US" dirty="0" smtClean="0"/>
              <a:t>Internal vs External Search</a:t>
            </a:r>
          </a:p>
          <a:p>
            <a:r>
              <a:rPr lang="en-US" dirty="0" smtClean="0"/>
              <a:t>Role &amp; Responsibilities of Incoming and Outgoing CEO</a:t>
            </a:r>
          </a:p>
          <a:p>
            <a:r>
              <a:rPr lang="en-US" dirty="0" smtClean="0"/>
              <a:t>Training &amp; Mentoring</a:t>
            </a:r>
          </a:p>
          <a:p>
            <a:r>
              <a:rPr lang="en-US" dirty="0" smtClean="0"/>
              <a:t>Personal Considerations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940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PIN Member Examples (</a:t>
            </a:r>
            <a:r>
              <a:rPr lang="en-US" smtClean="0"/>
              <a:t>Open discussion)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96561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11520</TotalTime>
  <Words>57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Century Gothic</vt:lpstr>
      <vt:lpstr>Wingdings 3</vt:lpstr>
      <vt:lpstr>Slice</vt:lpstr>
      <vt:lpstr>Presidential Transitions</vt:lpstr>
      <vt:lpstr>Considerations</vt:lpstr>
      <vt:lpstr>Other PIN Member Examples (Open discussion)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Presidential Transitions</dc:title>
  <dc:creator>Matthew Gotschall</dc:creator>
  <cp:lastModifiedBy>Jones, Karen</cp:lastModifiedBy>
  <cp:revision>3</cp:revision>
  <cp:lastPrinted>2018-09-20T19:09:42Z</cp:lastPrinted>
  <dcterms:created xsi:type="dcterms:W3CDTF">2018-09-05T14:18:06Z</dcterms:created>
  <dcterms:modified xsi:type="dcterms:W3CDTF">2018-09-20T22:39:23Z</dcterms:modified>
</cp:coreProperties>
</file>